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Glazebrook" userId="0cee8e84-5584-4a59-8cd1-43182ebc90a0" providerId="ADAL" clId="{BB695F06-F7A7-431F-8FD5-2B20136F8995}"/>
    <pc:docChg chg="custSel addSld modSld sldOrd">
      <pc:chgData name="John Glazebrook" userId="0cee8e84-5584-4a59-8cd1-43182ebc90a0" providerId="ADAL" clId="{BB695F06-F7A7-431F-8FD5-2B20136F8995}" dt="2020-12-01T10:32:05.657" v="125" actId="20577"/>
      <pc:docMkLst>
        <pc:docMk/>
      </pc:docMkLst>
      <pc:sldChg chg="modSp mod modNotesTx">
        <pc:chgData name="John Glazebrook" userId="0cee8e84-5584-4a59-8cd1-43182ebc90a0" providerId="ADAL" clId="{BB695F06-F7A7-431F-8FD5-2B20136F8995}" dt="2020-12-01T10:30:44.497" v="123" actId="20577"/>
        <pc:sldMkLst>
          <pc:docMk/>
          <pc:sldMk cId="3367575508" sldId="264"/>
        </pc:sldMkLst>
        <pc:spChg chg="mod">
          <ac:chgData name="John Glazebrook" userId="0cee8e84-5584-4a59-8cd1-43182ebc90a0" providerId="ADAL" clId="{BB695F06-F7A7-431F-8FD5-2B20136F8995}" dt="2020-12-01T10:27:19.989" v="19" actId="20577"/>
          <ac:spMkLst>
            <pc:docMk/>
            <pc:sldMk cId="3367575508" sldId="264"/>
            <ac:spMk id="3" creationId="{0C1BD519-2E17-4294-BB79-3A7D129F3D4F}"/>
          </ac:spMkLst>
        </pc:spChg>
      </pc:sldChg>
      <pc:sldChg chg="addSp modSp add mod ord">
        <pc:chgData name="John Glazebrook" userId="0cee8e84-5584-4a59-8cd1-43182ebc90a0" providerId="ADAL" clId="{BB695F06-F7A7-431F-8FD5-2B20136F8995}" dt="2020-12-01T10:32:05.657" v="125" actId="20577"/>
        <pc:sldMkLst>
          <pc:docMk/>
          <pc:sldMk cId="1814615610" sldId="265"/>
        </pc:sldMkLst>
        <pc:spChg chg="mod">
          <ac:chgData name="John Glazebrook" userId="0cee8e84-5584-4a59-8cd1-43182ebc90a0" providerId="ADAL" clId="{BB695F06-F7A7-431F-8FD5-2B20136F8995}" dt="2020-12-01T09:37:56.631" v="6" actId="27636"/>
          <ac:spMkLst>
            <pc:docMk/>
            <pc:sldMk cId="1814615610" sldId="265"/>
            <ac:spMk id="2" creationId="{7436F4CC-DC6C-43A8-ABCE-224757C6BC3E}"/>
          </ac:spMkLst>
        </pc:spChg>
        <pc:spChg chg="mod">
          <ac:chgData name="John Glazebrook" userId="0cee8e84-5584-4a59-8cd1-43182ebc90a0" providerId="ADAL" clId="{BB695F06-F7A7-431F-8FD5-2B20136F8995}" dt="2020-12-01T10:32:05.657" v="125" actId="20577"/>
          <ac:spMkLst>
            <pc:docMk/>
            <pc:sldMk cId="1814615610" sldId="265"/>
            <ac:spMk id="3" creationId="{0C1BD519-2E17-4294-BB79-3A7D129F3D4F}"/>
          </ac:spMkLst>
        </pc:spChg>
        <pc:spChg chg="add mod">
          <ac:chgData name="John Glazebrook" userId="0cee8e84-5584-4a59-8cd1-43182ebc90a0" providerId="ADAL" clId="{BB695F06-F7A7-431F-8FD5-2B20136F8995}" dt="2020-12-01T09:38:18.460" v="15" actId="20577"/>
          <ac:spMkLst>
            <pc:docMk/>
            <pc:sldMk cId="1814615610" sldId="265"/>
            <ac:spMk id="5" creationId="{B13CFD73-267E-42A5-9384-77201872AC07}"/>
          </ac:spMkLst>
        </pc:spChg>
        <pc:picChg chg="mod">
          <ac:chgData name="John Glazebrook" userId="0cee8e84-5584-4a59-8cd1-43182ebc90a0" providerId="ADAL" clId="{BB695F06-F7A7-431F-8FD5-2B20136F8995}" dt="2020-12-01T09:38:09.258" v="12" actId="14100"/>
          <ac:picMkLst>
            <pc:docMk/>
            <pc:sldMk cId="1814615610" sldId="265"/>
            <ac:picMk id="3074" creationId="{F74FB9F2-BA0E-4E19-9349-633AD0A31594}"/>
          </ac:picMkLst>
        </pc:picChg>
      </pc:sldChg>
    </pc:docChg>
  </pc:docChgLst>
  <pc:docChgLst>
    <pc:chgData name="John Glazebrook" userId="0cee8e84-5584-4a59-8cd1-43182ebc90a0" providerId="ADAL" clId="{DACDB706-87C0-467A-A590-5BF7C58C7608}"/>
    <pc:docChg chg="custSel addSld modSld">
      <pc:chgData name="John Glazebrook" userId="0cee8e84-5584-4a59-8cd1-43182ebc90a0" providerId="ADAL" clId="{DACDB706-87C0-467A-A590-5BF7C58C7608}" dt="2020-11-29T22:09:40.913" v="1711" actId="20577"/>
      <pc:docMkLst>
        <pc:docMk/>
      </pc:docMkLst>
      <pc:sldChg chg="modSp mod">
        <pc:chgData name="John Glazebrook" userId="0cee8e84-5584-4a59-8cd1-43182ebc90a0" providerId="ADAL" clId="{DACDB706-87C0-467A-A590-5BF7C58C7608}" dt="2020-11-29T20:59:00.341" v="16" actId="20577"/>
        <pc:sldMkLst>
          <pc:docMk/>
          <pc:sldMk cId="819973487" sldId="258"/>
        </pc:sldMkLst>
        <pc:spChg chg="mod">
          <ac:chgData name="John Glazebrook" userId="0cee8e84-5584-4a59-8cd1-43182ebc90a0" providerId="ADAL" clId="{DACDB706-87C0-467A-A590-5BF7C58C7608}" dt="2020-11-29T20:59:00.341" v="16" actId="20577"/>
          <ac:spMkLst>
            <pc:docMk/>
            <pc:sldMk cId="819973487" sldId="258"/>
            <ac:spMk id="3" creationId="{CC28C67C-7B26-45E5-ADA2-E3F4A49E9175}"/>
          </ac:spMkLst>
        </pc:spChg>
      </pc:sldChg>
      <pc:sldChg chg="modSp new mod">
        <pc:chgData name="John Glazebrook" userId="0cee8e84-5584-4a59-8cd1-43182ebc90a0" providerId="ADAL" clId="{DACDB706-87C0-467A-A590-5BF7C58C7608}" dt="2020-11-29T21:19:21.728" v="395" actId="20577"/>
        <pc:sldMkLst>
          <pc:docMk/>
          <pc:sldMk cId="3940128470" sldId="259"/>
        </pc:sldMkLst>
        <pc:spChg chg="mod">
          <ac:chgData name="John Glazebrook" userId="0cee8e84-5584-4a59-8cd1-43182ebc90a0" providerId="ADAL" clId="{DACDB706-87C0-467A-A590-5BF7C58C7608}" dt="2020-11-29T21:10:42.631" v="37" actId="20577"/>
          <ac:spMkLst>
            <pc:docMk/>
            <pc:sldMk cId="3940128470" sldId="259"/>
            <ac:spMk id="2" creationId="{63A296DC-9E6A-45D8-91CC-966F24A38181}"/>
          </ac:spMkLst>
        </pc:spChg>
        <pc:spChg chg="mod">
          <ac:chgData name="John Glazebrook" userId="0cee8e84-5584-4a59-8cd1-43182ebc90a0" providerId="ADAL" clId="{DACDB706-87C0-467A-A590-5BF7C58C7608}" dt="2020-11-29T21:19:21.728" v="395" actId="20577"/>
          <ac:spMkLst>
            <pc:docMk/>
            <pc:sldMk cId="3940128470" sldId="259"/>
            <ac:spMk id="3" creationId="{10938C3A-1DF5-4C6E-B3FD-F429BC84A83E}"/>
          </ac:spMkLst>
        </pc:spChg>
      </pc:sldChg>
      <pc:sldChg chg="addSp modSp new mod">
        <pc:chgData name="John Glazebrook" userId="0cee8e84-5584-4a59-8cd1-43182ebc90a0" providerId="ADAL" clId="{DACDB706-87C0-467A-A590-5BF7C58C7608}" dt="2020-11-29T21:15:39.288" v="323" actId="403"/>
        <pc:sldMkLst>
          <pc:docMk/>
          <pc:sldMk cId="1207344865" sldId="260"/>
        </pc:sldMkLst>
        <pc:spChg chg="mod">
          <ac:chgData name="John Glazebrook" userId="0cee8e84-5584-4a59-8cd1-43182ebc90a0" providerId="ADAL" clId="{DACDB706-87C0-467A-A590-5BF7C58C7608}" dt="2020-11-29T21:14:07.912" v="180" actId="20577"/>
          <ac:spMkLst>
            <pc:docMk/>
            <pc:sldMk cId="1207344865" sldId="260"/>
            <ac:spMk id="2" creationId="{F88B7AB6-4252-476A-8E6D-1D86B138DD8E}"/>
          </ac:spMkLst>
        </pc:spChg>
        <pc:spChg chg="mod">
          <ac:chgData name="John Glazebrook" userId="0cee8e84-5584-4a59-8cd1-43182ebc90a0" providerId="ADAL" clId="{DACDB706-87C0-467A-A590-5BF7C58C7608}" dt="2020-11-29T21:15:39.288" v="323" actId="403"/>
          <ac:spMkLst>
            <pc:docMk/>
            <pc:sldMk cId="1207344865" sldId="260"/>
            <ac:spMk id="3" creationId="{09FECCEA-99E5-42B0-98AB-611D090F8B44}"/>
          </ac:spMkLst>
        </pc:spChg>
        <pc:spChg chg="add mod">
          <ac:chgData name="John Glazebrook" userId="0cee8e84-5584-4a59-8cd1-43182ebc90a0" providerId="ADAL" clId="{DACDB706-87C0-467A-A590-5BF7C58C7608}" dt="2020-11-29T21:15:02.280" v="185" actId="1076"/>
          <ac:spMkLst>
            <pc:docMk/>
            <pc:sldMk cId="1207344865" sldId="260"/>
            <ac:spMk id="5" creationId="{273B076B-8600-48EB-829C-AFE930799F3E}"/>
          </ac:spMkLst>
        </pc:spChg>
        <pc:picChg chg="add mod">
          <ac:chgData name="John Glazebrook" userId="0cee8e84-5584-4a59-8cd1-43182ebc90a0" providerId="ADAL" clId="{DACDB706-87C0-467A-A590-5BF7C58C7608}" dt="2020-11-29T21:14:05.217" v="178" actId="1076"/>
          <ac:picMkLst>
            <pc:docMk/>
            <pc:sldMk cId="1207344865" sldId="260"/>
            <ac:picMk id="4" creationId="{A9ED9060-48F9-4CAC-AE25-066389F37CAB}"/>
          </ac:picMkLst>
        </pc:picChg>
      </pc:sldChg>
      <pc:sldChg chg="addSp modSp new mod">
        <pc:chgData name="John Glazebrook" userId="0cee8e84-5584-4a59-8cd1-43182ebc90a0" providerId="ADAL" clId="{DACDB706-87C0-467A-A590-5BF7C58C7608}" dt="2020-11-29T21:53:46.376" v="733" actId="14100"/>
        <pc:sldMkLst>
          <pc:docMk/>
          <pc:sldMk cId="361756697" sldId="261"/>
        </pc:sldMkLst>
        <pc:spChg chg="mod">
          <ac:chgData name="John Glazebrook" userId="0cee8e84-5584-4a59-8cd1-43182ebc90a0" providerId="ADAL" clId="{DACDB706-87C0-467A-A590-5BF7C58C7608}" dt="2020-11-29T21:52:19.832" v="657" actId="14100"/>
          <ac:spMkLst>
            <pc:docMk/>
            <pc:sldMk cId="361756697" sldId="261"/>
            <ac:spMk id="2" creationId="{748C7AA9-A54A-496E-8F59-7790D9AAA0FD}"/>
          </ac:spMkLst>
        </pc:spChg>
        <pc:spChg chg="mod">
          <ac:chgData name="John Glazebrook" userId="0cee8e84-5584-4a59-8cd1-43182ebc90a0" providerId="ADAL" clId="{DACDB706-87C0-467A-A590-5BF7C58C7608}" dt="2020-11-29T21:53:46.376" v="733" actId="14100"/>
          <ac:spMkLst>
            <pc:docMk/>
            <pc:sldMk cId="361756697" sldId="261"/>
            <ac:spMk id="3" creationId="{BAF12CB4-53BE-4ECA-9FC1-0B68CD6A2D23}"/>
          </ac:spMkLst>
        </pc:spChg>
        <pc:spChg chg="add mod">
          <ac:chgData name="John Glazebrook" userId="0cee8e84-5584-4a59-8cd1-43182ebc90a0" providerId="ADAL" clId="{DACDB706-87C0-467A-A590-5BF7C58C7608}" dt="2020-11-29T21:53:33.715" v="730" actId="14100"/>
          <ac:spMkLst>
            <pc:docMk/>
            <pc:sldMk cId="361756697" sldId="261"/>
            <ac:spMk id="4" creationId="{01058174-C448-4617-AD2A-32D76419DF91}"/>
          </ac:spMkLst>
        </pc:spChg>
        <pc:picChg chg="add mod">
          <ac:chgData name="John Glazebrook" userId="0cee8e84-5584-4a59-8cd1-43182ebc90a0" providerId="ADAL" clId="{DACDB706-87C0-467A-A590-5BF7C58C7608}" dt="2020-11-29T21:52:45.701" v="665" actId="1076"/>
          <ac:picMkLst>
            <pc:docMk/>
            <pc:sldMk cId="361756697" sldId="261"/>
            <ac:picMk id="2050" creationId="{0DECB757-8B0B-40C3-8536-31CC7EE1CFD2}"/>
          </ac:picMkLst>
        </pc:picChg>
      </pc:sldChg>
      <pc:sldChg chg="addSp modSp new mod">
        <pc:chgData name="John Glazebrook" userId="0cee8e84-5584-4a59-8cd1-43182ebc90a0" providerId="ADAL" clId="{DACDB706-87C0-467A-A590-5BF7C58C7608}" dt="2020-11-29T21:57:06.055" v="1225" actId="20577"/>
        <pc:sldMkLst>
          <pc:docMk/>
          <pc:sldMk cId="694492700" sldId="262"/>
        </pc:sldMkLst>
        <pc:spChg chg="mod">
          <ac:chgData name="John Glazebrook" userId="0cee8e84-5584-4a59-8cd1-43182ebc90a0" providerId="ADAL" clId="{DACDB706-87C0-467A-A590-5BF7C58C7608}" dt="2020-11-29T21:54:05.900" v="750" actId="20577"/>
          <ac:spMkLst>
            <pc:docMk/>
            <pc:sldMk cId="694492700" sldId="262"/>
            <ac:spMk id="2" creationId="{0C0D2295-8C11-4D75-B426-BFC6B1A0BCAA}"/>
          </ac:spMkLst>
        </pc:spChg>
        <pc:spChg chg="mod">
          <ac:chgData name="John Glazebrook" userId="0cee8e84-5584-4a59-8cd1-43182ebc90a0" providerId="ADAL" clId="{DACDB706-87C0-467A-A590-5BF7C58C7608}" dt="2020-11-29T21:57:06.055" v="1225" actId="20577"/>
          <ac:spMkLst>
            <pc:docMk/>
            <pc:sldMk cId="694492700" sldId="262"/>
            <ac:spMk id="3" creationId="{74CE285D-71B2-4F5A-86EF-55D0DAB6A00F}"/>
          </ac:spMkLst>
        </pc:spChg>
        <pc:picChg chg="add mod">
          <ac:chgData name="John Glazebrook" userId="0cee8e84-5584-4a59-8cd1-43182ebc90a0" providerId="ADAL" clId="{DACDB706-87C0-467A-A590-5BF7C58C7608}" dt="2020-11-29T21:56:23.002" v="1173" actId="14100"/>
          <ac:picMkLst>
            <pc:docMk/>
            <pc:sldMk cId="694492700" sldId="262"/>
            <ac:picMk id="4" creationId="{85E7E489-2916-4766-98A5-33B8621624BD}"/>
          </ac:picMkLst>
        </pc:picChg>
      </pc:sldChg>
      <pc:sldChg chg="addSp delSp modSp new mod">
        <pc:chgData name="John Glazebrook" userId="0cee8e84-5584-4a59-8cd1-43182ebc90a0" providerId="ADAL" clId="{DACDB706-87C0-467A-A590-5BF7C58C7608}" dt="2020-11-29T22:09:40.913" v="1711" actId="20577"/>
        <pc:sldMkLst>
          <pc:docMk/>
          <pc:sldMk cId="316799170" sldId="263"/>
        </pc:sldMkLst>
        <pc:spChg chg="mod">
          <ac:chgData name="John Glazebrook" userId="0cee8e84-5584-4a59-8cd1-43182ebc90a0" providerId="ADAL" clId="{DACDB706-87C0-467A-A590-5BF7C58C7608}" dt="2020-11-29T22:01:55.431" v="1662" actId="20577"/>
          <ac:spMkLst>
            <pc:docMk/>
            <pc:sldMk cId="316799170" sldId="263"/>
            <ac:spMk id="2" creationId="{7CD8A6DA-5A65-4851-91CE-DFD4324FD170}"/>
          </ac:spMkLst>
        </pc:spChg>
        <pc:spChg chg="mod">
          <ac:chgData name="John Glazebrook" userId="0cee8e84-5584-4a59-8cd1-43182ebc90a0" providerId="ADAL" clId="{DACDB706-87C0-467A-A590-5BF7C58C7608}" dt="2020-11-29T22:09:40.913" v="1711" actId="20577"/>
          <ac:spMkLst>
            <pc:docMk/>
            <pc:sldMk cId="316799170" sldId="263"/>
            <ac:spMk id="3" creationId="{1BAC8AAB-1613-4334-BB71-A921504A6E6E}"/>
          </ac:spMkLst>
        </pc:spChg>
        <pc:spChg chg="add del mod">
          <ac:chgData name="John Glazebrook" userId="0cee8e84-5584-4a59-8cd1-43182ebc90a0" providerId="ADAL" clId="{DACDB706-87C0-467A-A590-5BF7C58C7608}" dt="2020-11-29T22:02:11.836" v="1664"/>
          <ac:spMkLst>
            <pc:docMk/>
            <pc:sldMk cId="316799170" sldId="263"/>
            <ac:spMk id="4" creationId="{C10282AE-65F8-4B0D-972B-A89B79C97E67}"/>
          </ac:spMkLst>
        </pc:spChg>
      </pc:sldChg>
      <pc:sldChg chg="addSp modSp new mod">
        <pc:chgData name="John Glazebrook" userId="0cee8e84-5584-4a59-8cd1-43182ebc90a0" providerId="ADAL" clId="{DACDB706-87C0-467A-A590-5BF7C58C7608}" dt="2020-11-29T22:06:50.373" v="1699" actId="14100"/>
        <pc:sldMkLst>
          <pc:docMk/>
          <pc:sldMk cId="3367575508" sldId="264"/>
        </pc:sldMkLst>
        <pc:spChg chg="mod">
          <ac:chgData name="John Glazebrook" userId="0cee8e84-5584-4a59-8cd1-43182ebc90a0" providerId="ADAL" clId="{DACDB706-87C0-467A-A590-5BF7C58C7608}" dt="2020-11-29T22:01:46.630" v="1656" actId="313"/>
          <ac:spMkLst>
            <pc:docMk/>
            <pc:sldMk cId="3367575508" sldId="264"/>
            <ac:spMk id="2" creationId="{7436F4CC-DC6C-43A8-ABCE-224757C6BC3E}"/>
          </ac:spMkLst>
        </pc:spChg>
        <pc:spChg chg="mod">
          <ac:chgData name="John Glazebrook" userId="0cee8e84-5584-4a59-8cd1-43182ebc90a0" providerId="ADAL" clId="{DACDB706-87C0-467A-A590-5BF7C58C7608}" dt="2020-11-29T22:01:08.574" v="1646" actId="20577"/>
          <ac:spMkLst>
            <pc:docMk/>
            <pc:sldMk cId="3367575508" sldId="264"/>
            <ac:spMk id="3" creationId="{0C1BD519-2E17-4294-BB79-3A7D129F3D4F}"/>
          </ac:spMkLst>
        </pc:spChg>
        <pc:picChg chg="add mod">
          <ac:chgData name="John Glazebrook" userId="0cee8e84-5584-4a59-8cd1-43182ebc90a0" providerId="ADAL" clId="{DACDB706-87C0-467A-A590-5BF7C58C7608}" dt="2020-11-29T22:06:50.373" v="1699" actId="14100"/>
          <ac:picMkLst>
            <pc:docMk/>
            <pc:sldMk cId="3367575508" sldId="264"/>
            <ac:picMk id="3074" creationId="{F74FB9F2-BA0E-4E19-9349-633AD0A31594}"/>
          </ac:picMkLst>
        </pc:picChg>
      </pc:sldChg>
    </pc:docChg>
  </pc:docChgLst>
  <pc:docChgLst>
    <pc:chgData name="John Glazebrook" userId="0cee8e84-5584-4a59-8cd1-43182ebc90a0" providerId="ADAL" clId="{96657D88-903A-4B69-B7BA-69F06E6F92C9}"/>
    <pc:docChg chg="modSld">
      <pc:chgData name="John Glazebrook" userId="0cee8e84-5584-4a59-8cd1-43182ebc90a0" providerId="ADAL" clId="{96657D88-903A-4B69-B7BA-69F06E6F92C9}" dt="2020-11-30T09:55:08.639" v="7" actId="20577"/>
      <pc:docMkLst>
        <pc:docMk/>
      </pc:docMkLst>
      <pc:sldChg chg="modSp mod">
        <pc:chgData name="John Glazebrook" userId="0cee8e84-5584-4a59-8cd1-43182ebc90a0" providerId="ADAL" clId="{96657D88-903A-4B69-B7BA-69F06E6F92C9}" dt="2020-11-30T09:55:08.639" v="7" actId="20577"/>
        <pc:sldMkLst>
          <pc:docMk/>
          <pc:sldMk cId="316799170" sldId="263"/>
        </pc:sldMkLst>
        <pc:spChg chg="mod">
          <ac:chgData name="John Glazebrook" userId="0cee8e84-5584-4a59-8cd1-43182ebc90a0" providerId="ADAL" clId="{96657D88-903A-4B69-B7BA-69F06E6F92C9}" dt="2020-11-30T09:55:08.639" v="7" actId="20577"/>
          <ac:spMkLst>
            <pc:docMk/>
            <pc:sldMk cId="316799170" sldId="263"/>
            <ac:spMk id="3" creationId="{1BAC8AAB-1613-4334-BB71-A921504A6E6E}"/>
          </ac:spMkLst>
        </pc:spChg>
      </pc:sldChg>
    </pc:docChg>
  </pc:docChgLst>
  <pc:docChgLst>
    <pc:chgData name="John Glazebrook" userId="0cee8e84-5584-4a59-8cd1-43182ebc90a0" providerId="ADAL" clId="{3BB9697E-308E-4865-99F8-AD6B29E9E72E}"/>
    <pc:docChg chg="modSld">
      <pc:chgData name="John Glazebrook" userId="0cee8e84-5584-4a59-8cd1-43182ebc90a0" providerId="ADAL" clId="{3BB9697E-308E-4865-99F8-AD6B29E9E72E}" dt="2023-01-16T13:59:21.177" v="0" actId="14100"/>
      <pc:docMkLst>
        <pc:docMk/>
      </pc:docMkLst>
      <pc:sldChg chg="modSp mod">
        <pc:chgData name="John Glazebrook" userId="0cee8e84-5584-4a59-8cd1-43182ebc90a0" providerId="ADAL" clId="{3BB9697E-308E-4865-99F8-AD6B29E9E72E}" dt="2023-01-16T13:59:21.177" v="0" actId="14100"/>
        <pc:sldMkLst>
          <pc:docMk/>
          <pc:sldMk cId="1207344865" sldId="260"/>
        </pc:sldMkLst>
        <pc:spChg chg="mod">
          <ac:chgData name="John Glazebrook" userId="0cee8e84-5584-4a59-8cd1-43182ebc90a0" providerId="ADAL" clId="{3BB9697E-308E-4865-99F8-AD6B29E9E72E}" dt="2023-01-16T13:59:21.177" v="0" actId="14100"/>
          <ac:spMkLst>
            <pc:docMk/>
            <pc:sldMk cId="1207344865" sldId="260"/>
            <ac:spMk id="3" creationId="{09FECCEA-99E5-42B0-98AB-611D090F8B4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49B16-02B0-440A-9A0E-4BC9AABC0F57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E46F2-4128-4202-954C-3F0B6A6D5E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Lesbian, Gay, Bi, Trans (non-binary / androgenous), Queer, Intersex, Ally/Asexual, + (everyone else)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46F2-4128-4202-954C-3F0B6A6D5E0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73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de Builder for Minecraft: Education Edition | Minecraft: Education Edition">
            <a:extLst>
              <a:ext uri="{FF2B5EF4-FFF2-40B4-BE49-F238E27FC236}">
                <a16:creationId xmlns:a16="http://schemas.microsoft.com/office/drawing/2014/main" id="{A4BA8BCC-0FF4-479B-BBE0-72114C9F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90" y="707237"/>
            <a:ext cx="9679619" cy="54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7B0C2-538B-453F-BBCE-99DD57C8EDE0}"/>
              </a:ext>
            </a:extLst>
          </p:cNvPr>
          <p:cNvSpPr txBox="1"/>
          <p:nvPr/>
        </p:nvSpPr>
        <p:spPr>
          <a:xfrm>
            <a:off x="763480" y="445627"/>
            <a:ext cx="2742930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sz="2800" dirty="0"/>
              <a:t>Mock assignment</a:t>
            </a:r>
          </a:p>
        </p:txBody>
      </p:sp>
    </p:spTree>
    <p:extLst>
      <p:ext uri="{BB962C8B-B14F-4D97-AF65-F5344CB8AC3E}">
        <p14:creationId xmlns:p14="http://schemas.microsoft.com/office/powerpoint/2010/main" val="198077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F4CC-DC6C-43A8-ABCE-224757C6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88901"/>
            <a:ext cx="10131425" cy="622300"/>
          </a:xfrm>
        </p:spPr>
        <p:txBody>
          <a:bodyPr>
            <a:normAutofit fontScale="90000"/>
          </a:bodyPr>
          <a:lstStyle/>
          <a:p>
            <a:r>
              <a:rPr lang="en-GB"/>
              <a:t>Uther’s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D519-2E17-4294-BB79-3A7D129F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098553"/>
            <a:ext cx="10131425" cy="2501899"/>
          </a:xfrm>
        </p:spPr>
        <p:txBody>
          <a:bodyPr>
            <a:normAutofit/>
          </a:bodyPr>
          <a:lstStyle/>
          <a:p>
            <a:r>
              <a:rPr lang="en-GB" sz="2400"/>
              <a:t>Castle</a:t>
            </a:r>
          </a:p>
          <a:p>
            <a:r>
              <a:rPr lang="en-GB" sz="2400"/>
              <a:t>Width and depth as parameters</a:t>
            </a:r>
          </a:p>
          <a:p>
            <a:r>
              <a:rPr lang="en-GB" sz="2400"/>
              <a:t>Must look, like, really cool and super sick, dude</a:t>
            </a:r>
          </a:p>
          <a:p>
            <a:r>
              <a:rPr lang="en-GB" sz="2400"/>
              <a:t>It should be LGBTQIA+ friendly</a:t>
            </a:r>
          </a:p>
          <a:p>
            <a:r>
              <a:rPr lang="en-GB" sz="2400"/>
              <a:t>Have a salad bar for big salads (Uther is a vegetarian (thank god))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4FB9F2-BA0E-4E19-9349-633AD0A3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9726" y="0"/>
            <a:ext cx="4763911" cy="2679700"/>
          </a:xfrm>
          <a:prstGeom prst="roundRect">
            <a:avLst>
              <a:gd name="adj" fmla="val 1433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FD73-267E-42A5-9384-77201872AC07}"/>
              </a:ext>
            </a:extLst>
          </p:cNvPr>
          <p:cNvSpPr txBox="1">
            <a:spLocks/>
          </p:cNvSpPr>
          <p:nvPr/>
        </p:nvSpPr>
        <p:spPr>
          <a:xfrm>
            <a:off x="685801" y="4318002"/>
            <a:ext cx="10131425" cy="250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/>
              <a:t>Customer brief</a:t>
            </a:r>
          </a:p>
          <a:p>
            <a:r>
              <a:rPr lang="en-GB" sz="2800"/>
              <a:t>Customer requirements (requirements spec)</a:t>
            </a:r>
          </a:p>
          <a:p>
            <a:r>
              <a:rPr lang="en-GB" sz="2800"/>
              <a:t>Proposal (wireframes / screenshots / prototype) - pitch</a:t>
            </a:r>
          </a:p>
        </p:txBody>
      </p:sp>
    </p:spTree>
    <p:extLst>
      <p:ext uri="{BB962C8B-B14F-4D97-AF65-F5344CB8AC3E}">
        <p14:creationId xmlns:p14="http://schemas.microsoft.com/office/powerpoint/2010/main" val="181461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BF81-3548-45B9-AD6A-CCF9C644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C0F5-6230-452E-8AFE-F7DFE224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106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Technology: Minecraft educational</a:t>
            </a:r>
          </a:p>
          <a:p>
            <a:pPr marL="0" indent="0">
              <a:buNone/>
            </a:pPr>
            <a:r>
              <a:rPr lang="en-GB" dirty="0"/>
              <a:t>Design documentation</a:t>
            </a:r>
          </a:p>
          <a:p>
            <a:r>
              <a:rPr lang="en-GB" dirty="0"/>
              <a:t>Customer brief</a:t>
            </a:r>
          </a:p>
          <a:p>
            <a:r>
              <a:rPr lang="en-GB" dirty="0"/>
              <a:t>Customer requirements (requirements spec)</a:t>
            </a:r>
          </a:p>
          <a:p>
            <a:r>
              <a:rPr lang="en-GB" dirty="0"/>
              <a:t>(you do a lot of thinking)</a:t>
            </a:r>
          </a:p>
          <a:p>
            <a:r>
              <a:rPr lang="en-GB" dirty="0"/>
              <a:t>Proposal (wireframes etc)</a:t>
            </a:r>
          </a:p>
          <a:p>
            <a:r>
              <a:rPr lang="en-GB" dirty="0"/>
              <a:t>Flowchart / pseudocode</a:t>
            </a:r>
          </a:p>
          <a:p>
            <a:r>
              <a:rPr lang="en-GB" dirty="0"/>
              <a:t>Code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Critical analysis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4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96DC-9E6A-45D8-91CC-966F24A3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38C3A-1DF5-4C6E-B3FD-F429BC84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Customer brief</a:t>
            </a:r>
          </a:p>
          <a:p>
            <a:r>
              <a:rPr lang="en-GB" sz="2400" dirty="0"/>
              <a:t>Rewrite what the customer has asked for</a:t>
            </a:r>
          </a:p>
          <a:p>
            <a:r>
              <a:rPr lang="en-GB" sz="2400" dirty="0"/>
              <a:t>A few sentences</a:t>
            </a:r>
          </a:p>
          <a:p>
            <a:r>
              <a:rPr lang="en-GB" sz="2400" dirty="0"/>
              <a:t>A list of their requirements</a:t>
            </a:r>
          </a:p>
          <a:p>
            <a:r>
              <a:rPr lang="en-GB" sz="2400" dirty="0"/>
              <a:t>Do not include your assumptions (that comes in the next bit)</a:t>
            </a:r>
          </a:p>
        </p:txBody>
      </p:sp>
    </p:spTree>
    <p:extLst>
      <p:ext uri="{BB962C8B-B14F-4D97-AF65-F5344CB8AC3E}">
        <p14:creationId xmlns:p14="http://schemas.microsoft.com/office/powerpoint/2010/main" val="394012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7AB6-4252-476A-8E6D-1D86B138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</a:t>
            </a:r>
            <a:br>
              <a:rPr lang="en-GB" dirty="0"/>
            </a:br>
            <a:r>
              <a:rPr lang="en-GB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CCEA-99E5-42B0-98AB-611D090F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01640" cy="3649133"/>
          </a:xfrm>
        </p:spPr>
        <p:txBody>
          <a:bodyPr>
            <a:normAutofit/>
          </a:bodyPr>
          <a:lstStyle/>
          <a:p>
            <a:r>
              <a:rPr lang="en-GB" sz="2000" dirty="0"/>
              <a:t>What the customer is asking</a:t>
            </a:r>
          </a:p>
          <a:p>
            <a:r>
              <a:rPr lang="en-GB" sz="2000" dirty="0"/>
              <a:t>What you are going to deliver</a:t>
            </a:r>
          </a:p>
          <a:p>
            <a:r>
              <a:rPr lang="en-GB" sz="2000" dirty="0"/>
              <a:t>What have they asked for but not explicitly asked for</a:t>
            </a:r>
          </a:p>
          <a:p>
            <a:r>
              <a:rPr lang="en-GB" sz="2000" dirty="0"/>
              <a:t>Assumptions</a:t>
            </a:r>
          </a:p>
          <a:p>
            <a:r>
              <a:rPr lang="en-GB" sz="2000" dirty="0"/>
              <a:t>CRUD</a:t>
            </a:r>
          </a:p>
          <a:p>
            <a:r>
              <a:rPr lang="en-GB" sz="2000" dirty="0"/>
              <a:t>UI</a:t>
            </a:r>
          </a:p>
          <a:p>
            <a:r>
              <a:rPr lang="en-GB" sz="2000" dirty="0"/>
              <a:t>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D9060-48F9-4CAC-AE25-066389F3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035" y="109106"/>
            <a:ext cx="6201640" cy="2857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B076B-8600-48EB-829C-AFE930799F3E}"/>
              </a:ext>
            </a:extLst>
          </p:cNvPr>
          <p:cNvSpPr txBox="1"/>
          <p:nvPr/>
        </p:nvSpPr>
        <p:spPr>
          <a:xfrm>
            <a:off x="8549196" y="2381695"/>
            <a:ext cx="319324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https://youtu.be/IJEaMtNN_dM</a:t>
            </a:r>
          </a:p>
        </p:txBody>
      </p:sp>
    </p:spTree>
    <p:extLst>
      <p:ext uri="{BB962C8B-B14F-4D97-AF65-F5344CB8AC3E}">
        <p14:creationId xmlns:p14="http://schemas.microsoft.com/office/powerpoint/2010/main" val="120734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7127-44F1-49B4-8D55-DDB1CB5B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C67C-7B26-45E5-ADA2-E3F4A49E9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This is tricky, so what do you actually write?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Frame the problem – what will you solve and what is out of scope?</a:t>
            </a:r>
          </a:p>
          <a:p>
            <a:r>
              <a:rPr lang="en-GB" sz="2400" dirty="0"/>
              <a:t>Your learning and research</a:t>
            </a:r>
          </a:p>
          <a:p>
            <a:r>
              <a:rPr lang="en-GB" sz="2400" dirty="0"/>
              <a:t>Different solutions you have considered</a:t>
            </a:r>
          </a:p>
          <a:p>
            <a:r>
              <a:rPr lang="en-GB" sz="2400" dirty="0"/>
              <a:t>Details of the chosen solution – visualize it! (Wireframes)</a:t>
            </a:r>
          </a:p>
          <a:p>
            <a:r>
              <a:rPr lang="en-GB" sz="2400" dirty="0"/>
              <a:t>Feedback and revisions</a:t>
            </a:r>
          </a:p>
        </p:txBody>
      </p:sp>
    </p:spTree>
    <p:extLst>
      <p:ext uri="{BB962C8B-B14F-4D97-AF65-F5344CB8AC3E}">
        <p14:creationId xmlns:p14="http://schemas.microsoft.com/office/powerpoint/2010/main" val="81997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DECB757-8B0B-40C3-8536-31CC7EE1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" y="29634"/>
            <a:ext cx="12166395" cy="51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8C7AA9-A54A-496E-8F59-7790D9AA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9635"/>
            <a:ext cx="10131425" cy="1203294"/>
          </a:xfrm>
        </p:spPr>
        <p:txBody>
          <a:bodyPr/>
          <a:lstStyle/>
          <a:p>
            <a:r>
              <a:rPr lang="en-GB" dirty="0"/>
              <a:t>Uther Pendragon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2CB4-53BE-4ECA-9FC1-0B68CD6A2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20" y="4829452"/>
            <a:ext cx="4862742" cy="2293727"/>
          </a:xfrm>
        </p:spPr>
        <p:txBody>
          <a:bodyPr anchor="t"/>
          <a:lstStyle/>
          <a:p>
            <a:r>
              <a:rPr lang="en-GB" dirty="0"/>
              <a:t>The year is 2070</a:t>
            </a:r>
          </a:p>
          <a:p>
            <a:r>
              <a:rPr lang="en-GB" dirty="0"/>
              <a:t>The world now lives online</a:t>
            </a:r>
          </a:p>
          <a:p>
            <a:r>
              <a:rPr lang="en-GB" dirty="0"/>
              <a:t>Each person has a unique avatar</a:t>
            </a:r>
          </a:p>
          <a:p>
            <a:r>
              <a:rPr lang="en-GB" dirty="0"/>
              <a:t>Minecraft is the glue that holds all worlds together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058174-C448-4617-AD2A-32D76419DF91}"/>
              </a:ext>
            </a:extLst>
          </p:cNvPr>
          <p:cNvSpPr txBox="1">
            <a:spLocks/>
          </p:cNvSpPr>
          <p:nvPr/>
        </p:nvSpPr>
        <p:spPr>
          <a:xfrm>
            <a:off x="5751513" y="5308847"/>
            <a:ext cx="5611904" cy="1918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Uther Pendragon is the best player</a:t>
            </a:r>
          </a:p>
          <a:p>
            <a:r>
              <a:rPr lang="en-GB" dirty="0"/>
              <a:t>His/her real world identity is currently unknown</a:t>
            </a:r>
          </a:p>
          <a:p>
            <a:r>
              <a:rPr lang="en-GB" dirty="0"/>
              <a:t>It is rumoured that Uther once ate 5 pasties for lunch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5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2295-8C11-4D75-B426-BFC6B1A0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Uther pendragon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E285D-71B2-4F5A-86EF-55D0DAB6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Hello tiny mortal. I have acquired</a:t>
            </a:r>
            <a:br>
              <a:rPr lang="en-GB" sz="2400" dirty="0"/>
            </a:br>
            <a:r>
              <a:rPr lang="en-GB" sz="2400" dirty="0"/>
              <a:t>a lot of gold and gems. I require a</a:t>
            </a:r>
            <a:br>
              <a:rPr lang="en-GB" sz="2400" dirty="0"/>
            </a:br>
            <a:r>
              <a:rPr lang="en-GB" sz="2400" dirty="0"/>
              <a:t>castle to store my treasure in.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But because I can not tell you the location of my treasure I need the magical incantations (computer code) to build a castle. When I have the magical scripts I will fly to a secret realm and build the castle there.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You are tasked with creating the code to build my castle!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E7E489-2916-4766-98A5-33B862162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933" y="-6601"/>
            <a:ext cx="7120067" cy="30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9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F4CC-DC6C-43A8-ABCE-224757C6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Uther’s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D519-2E17-4294-BB79-3A7D129F3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Castle</a:t>
            </a:r>
          </a:p>
          <a:p>
            <a:r>
              <a:rPr lang="en-GB" sz="2400" dirty="0"/>
              <a:t>Width and depth as parameters</a:t>
            </a:r>
          </a:p>
          <a:p>
            <a:r>
              <a:rPr lang="en-GB" sz="2400" dirty="0"/>
              <a:t>Must look, like, really cool and super sick, dude</a:t>
            </a:r>
          </a:p>
          <a:p>
            <a:r>
              <a:rPr lang="en-GB" sz="2400" dirty="0"/>
              <a:t>It should be </a:t>
            </a:r>
            <a:r>
              <a:rPr lang="en-GB" sz="2400"/>
              <a:t>LGBTQIA</a:t>
            </a:r>
            <a:r>
              <a:rPr lang="en-GB" sz="2400" dirty="0"/>
              <a:t>+ friendly</a:t>
            </a:r>
          </a:p>
          <a:p>
            <a:r>
              <a:rPr lang="en-GB" sz="2400" dirty="0"/>
              <a:t>Have a salad bar for big salads (Uther is a vegetarian (thank god))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4FB9F2-BA0E-4E19-9349-633AD0A3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0"/>
            <a:ext cx="6096000" cy="3429000"/>
          </a:xfrm>
          <a:prstGeom prst="roundRect">
            <a:avLst>
              <a:gd name="adj" fmla="val 14337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57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A6DA-5A65-4851-91CE-DFD4324F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8AAB-1613-4334-BB71-A921504A6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Customer brief</a:t>
            </a:r>
          </a:p>
          <a:p>
            <a:r>
              <a:rPr lang="en-GB" sz="2800" dirty="0"/>
              <a:t>Customer requirements (requirements spec)</a:t>
            </a:r>
          </a:p>
          <a:p>
            <a:r>
              <a:rPr lang="en-GB" sz="2800" dirty="0"/>
              <a:t>(you do a lot of thinking)</a:t>
            </a:r>
          </a:p>
          <a:p>
            <a:r>
              <a:rPr lang="en-GB" sz="2800" dirty="0"/>
              <a:t>Proposal (wireframes / screenshots / </a:t>
            </a:r>
            <a:r>
              <a:rPr lang="en-GB" sz="2800"/>
              <a:t>prototype) - pitch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6799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131</TotalTime>
  <Words>452</Words>
  <Application>Microsoft Office PowerPoint</Application>
  <PresentationFormat>Widescreen</PresentationFormat>
  <Paragraphs>71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PowerPoint Presentation</vt:lpstr>
      <vt:lpstr>Mock assignment</vt:lpstr>
      <vt:lpstr>Design documentation</vt:lpstr>
      <vt:lpstr>Customer requirements</vt:lpstr>
      <vt:lpstr>Project proposal</vt:lpstr>
      <vt:lpstr>Uther Pendragon</vt:lpstr>
      <vt:lpstr>Uther pendragon</vt:lpstr>
      <vt:lpstr>Uther’s requirements</vt:lpstr>
      <vt:lpstr>Today:</vt:lpstr>
      <vt:lpstr>Uther’s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Glazebrook</dc:creator>
  <cp:lastModifiedBy>John Glazebrook</cp:lastModifiedBy>
  <cp:revision>2</cp:revision>
  <dcterms:created xsi:type="dcterms:W3CDTF">2020-11-29T20:34:26Z</dcterms:created>
  <dcterms:modified xsi:type="dcterms:W3CDTF">2023-01-16T13:59:29Z</dcterms:modified>
</cp:coreProperties>
</file>